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9144000" cy="5143500" type="screen16x9"/>
  <p:notesSz cx="6858000" cy="9144000"/>
  <p:embeddedFontLst>
    <p:embeddedFont>
      <p:font typeface="Maven Pro" panose="020B0604020202020204" charset="0"/>
      <p:regular r:id="rId24"/>
      <p:bold r:id="rId25"/>
    </p:embeddedFont>
    <p:embeddedFont>
      <p:font typeface="Nunito"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19ccf66d668_0_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 name="Google Shape;374;g19ccf66d668_0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19ccf66d668_0_3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19ccf66d668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9ccf66d668_0_3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19ccf66d668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7f29453d11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7f29453d11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19ccf66d668_0_3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19ccf66d668_0_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19ccf66d668_0_3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19ccf66d668_0_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19ccf66d668_0_3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19ccf66d668_0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19ccf66d668_0_3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19ccf66d668_0_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g19ccf66d668_0_3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5" name="Google Shape;425;g19ccf66d668_0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19ccf66d668_0_3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19ccf66d668_0_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17f29453d11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17f29453d1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19d0723fec0_1_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19d0723fec0_1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17f29453d11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17f29453d11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19ccf66d668_0_2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19ccf66d668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19ccf66d668_0_3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19ccf66d668_0_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19ccf66d668_0_2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19ccf66d668_0_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17f29453d11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17f29453d1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17f29453d11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17f29453d11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17f29453d11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17f29453d11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17f29453d11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 name="Google Shape;368;g17f29453d1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723400"/>
            <a:ext cx="67206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5"/>
        <p:cNvGrpSpPr/>
        <p:nvPr/>
      </p:nvGrpSpPr>
      <p:grpSpPr>
        <a:xfrm>
          <a:off x="0" y="0"/>
          <a:ext cx="0" cy="0"/>
          <a:chOff x="0" y="0"/>
          <a:chExt cx="0" cy="0"/>
        </a:xfrm>
      </p:grpSpPr>
      <p:grpSp>
        <p:nvGrpSpPr>
          <p:cNvPr id="176" name="Google Shape;176;p11"/>
          <p:cNvGrpSpPr/>
          <p:nvPr/>
        </p:nvGrpSpPr>
        <p:grpSpPr>
          <a:xfrm>
            <a:off x="713373" y="3847119"/>
            <a:ext cx="825392" cy="825392"/>
            <a:chOff x="348199" y="179450"/>
            <a:chExt cx="1116300" cy="1116300"/>
          </a:xfrm>
        </p:grpSpPr>
        <p:sp>
          <p:nvSpPr>
            <p:cNvPr id="177" name="Google Shape;177;p11"/>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1"/>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11"/>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rmAutofit/>
          </a:bodyPr>
          <a:lstStyle>
            <a:lvl1pPr marL="457200" lvl="0" indent="-228600">
              <a:lnSpc>
                <a:spcPct val="100000"/>
              </a:lnSpc>
              <a:spcBef>
                <a:spcPts val="0"/>
              </a:spcBef>
              <a:spcAft>
                <a:spcPts val="0"/>
              </a:spcAft>
              <a:buSzPts val="1300"/>
              <a:buNone/>
              <a:defRPr/>
            </a:lvl1pPr>
          </a:lstStyle>
          <a:p>
            <a:endParaRPr/>
          </a:p>
        </p:txBody>
      </p:sp>
      <p:sp>
        <p:nvSpPr>
          <p:cNvPr id="180" name="Google Shape;18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81"/>
        <p:cNvGrpSpPr/>
        <p:nvPr/>
      </p:nvGrpSpPr>
      <p:grpSpPr>
        <a:xfrm>
          <a:off x="0" y="0"/>
          <a:ext cx="0" cy="0"/>
          <a:chOff x="0" y="0"/>
          <a:chExt cx="0" cy="0"/>
        </a:xfrm>
      </p:grpSpPr>
      <p:grpSp>
        <p:nvGrpSpPr>
          <p:cNvPr id="182" name="Google Shape;182;p12"/>
          <p:cNvGrpSpPr/>
          <p:nvPr/>
        </p:nvGrpSpPr>
        <p:grpSpPr>
          <a:xfrm>
            <a:off x="52" y="4099200"/>
            <a:ext cx="9144036" cy="1044300"/>
            <a:chOff x="52" y="4099200"/>
            <a:chExt cx="9144036" cy="1044300"/>
          </a:xfrm>
        </p:grpSpPr>
        <p:grpSp>
          <p:nvGrpSpPr>
            <p:cNvPr id="183" name="Google Shape;183;p12"/>
            <p:cNvGrpSpPr/>
            <p:nvPr/>
          </p:nvGrpSpPr>
          <p:grpSpPr>
            <a:xfrm>
              <a:off x="52" y="4309200"/>
              <a:ext cx="231622" cy="834300"/>
              <a:chOff x="2688737" y="4301380"/>
              <a:chExt cx="231900" cy="834300"/>
            </a:xfrm>
          </p:grpSpPr>
          <p:sp>
            <p:nvSpPr>
              <p:cNvPr id="184" name="Google Shape;184;p12"/>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2"/>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2"/>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2"/>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88;p12"/>
            <p:cNvGrpSpPr/>
            <p:nvPr/>
          </p:nvGrpSpPr>
          <p:grpSpPr>
            <a:xfrm>
              <a:off x="371406" y="4099200"/>
              <a:ext cx="231622" cy="1044300"/>
              <a:chOff x="2688737" y="4091380"/>
              <a:chExt cx="231900" cy="1044300"/>
            </a:xfrm>
          </p:grpSpPr>
          <p:sp>
            <p:nvSpPr>
              <p:cNvPr id="189" name="Google Shape;189;p12"/>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2"/>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2"/>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2"/>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2"/>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2"/>
            <p:cNvGrpSpPr/>
            <p:nvPr/>
          </p:nvGrpSpPr>
          <p:grpSpPr>
            <a:xfrm>
              <a:off x="742761" y="4309200"/>
              <a:ext cx="231622" cy="834300"/>
              <a:chOff x="2688737" y="4301380"/>
              <a:chExt cx="231900" cy="834300"/>
            </a:xfrm>
          </p:grpSpPr>
          <p:sp>
            <p:nvSpPr>
              <p:cNvPr id="195" name="Google Shape;195;p12"/>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2"/>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2"/>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2"/>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12"/>
            <p:cNvGrpSpPr/>
            <p:nvPr/>
          </p:nvGrpSpPr>
          <p:grpSpPr>
            <a:xfrm>
              <a:off x="1114115" y="4518900"/>
              <a:ext cx="231622" cy="624600"/>
              <a:chOff x="2688737" y="4511080"/>
              <a:chExt cx="231900" cy="624600"/>
            </a:xfrm>
          </p:grpSpPr>
          <p:sp>
            <p:nvSpPr>
              <p:cNvPr id="200" name="Google Shape;200;p12"/>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2"/>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2"/>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2"/>
            <p:cNvGrpSpPr/>
            <p:nvPr/>
          </p:nvGrpSpPr>
          <p:grpSpPr>
            <a:xfrm>
              <a:off x="1856753" y="4099200"/>
              <a:ext cx="231600" cy="1044300"/>
              <a:chOff x="1856753" y="4099200"/>
              <a:chExt cx="231600" cy="1044300"/>
            </a:xfrm>
          </p:grpSpPr>
          <p:sp>
            <p:nvSpPr>
              <p:cNvPr id="204" name="Google Shape;204;p12"/>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2"/>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2"/>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2"/>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2"/>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 name="Google Shape;209;p12"/>
            <p:cNvGrpSpPr/>
            <p:nvPr/>
          </p:nvGrpSpPr>
          <p:grpSpPr>
            <a:xfrm>
              <a:off x="2228107" y="4309200"/>
              <a:ext cx="231600" cy="834300"/>
              <a:chOff x="2228107" y="4309200"/>
              <a:chExt cx="231600" cy="834300"/>
            </a:xfrm>
          </p:grpSpPr>
          <p:sp>
            <p:nvSpPr>
              <p:cNvPr id="210" name="Google Shape;210;p12"/>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2"/>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2"/>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2"/>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2"/>
            <p:cNvGrpSpPr/>
            <p:nvPr/>
          </p:nvGrpSpPr>
          <p:grpSpPr>
            <a:xfrm>
              <a:off x="2599462" y="4518900"/>
              <a:ext cx="231600" cy="624600"/>
              <a:chOff x="2599462" y="4518900"/>
              <a:chExt cx="231600" cy="624600"/>
            </a:xfrm>
          </p:grpSpPr>
          <p:sp>
            <p:nvSpPr>
              <p:cNvPr id="215" name="Google Shape;215;p12"/>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2"/>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2"/>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 name="Google Shape;218;p12"/>
            <p:cNvGrpSpPr/>
            <p:nvPr/>
          </p:nvGrpSpPr>
          <p:grpSpPr>
            <a:xfrm>
              <a:off x="3342171" y="4099200"/>
              <a:ext cx="231600" cy="1044300"/>
              <a:chOff x="3342171" y="4099200"/>
              <a:chExt cx="231600" cy="1044300"/>
            </a:xfrm>
          </p:grpSpPr>
          <p:sp>
            <p:nvSpPr>
              <p:cNvPr id="219" name="Google Shape;219;p12"/>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2"/>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2"/>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2"/>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2"/>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12"/>
            <p:cNvGrpSpPr/>
            <p:nvPr/>
          </p:nvGrpSpPr>
          <p:grpSpPr>
            <a:xfrm>
              <a:off x="3713525" y="4309200"/>
              <a:ext cx="231600" cy="834300"/>
              <a:chOff x="3713525" y="4309200"/>
              <a:chExt cx="231600" cy="834300"/>
            </a:xfrm>
          </p:grpSpPr>
          <p:sp>
            <p:nvSpPr>
              <p:cNvPr id="225" name="Google Shape;225;p12"/>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2"/>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2"/>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2"/>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229;p12"/>
            <p:cNvGrpSpPr/>
            <p:nvPr/>
          </p:nvGrpSpPr>
          <p:grpSpPr>
            <a:xfrm>
              <a:off x="1485398" y="4309200"/>
              <a:ext cx="231600" cy="834300"/>
              <a:chOff x="1485398" y="4309200"/>
              <a:chExt cx="231600" cy="834300"/>
            </a:xfrm>
          </p:grpSpPr>
          <p:sp>
            <p:nvSpPr>
              <p:cNvPr id="230" name="Google Shape;230;p12"/>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2"/>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2"/>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2"/>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2"/>
            <p:cNvGrpSpPr/>
            <p:nvPr/>
          </p:nvGrpSpPr>
          <p:grpSpPr>
            <a:xfrm>
              <a:off x="4084879" y="4518900"/>
              <a:ext cx="231600" cy="624600"/>
              <a:chOff x="4084879" y="4518900"/>
              <a:chExt cx="231600" cy="624600"/>
            </a:xfrm>
          </p:grpSpPr>
          <p:sp>
            <p:nvSpPr>
              <p:cNvPr id="235" name="Google Shape;235;p12"/>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2"/>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2"/>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 name="Google Shape;238;p12"/>
            <p:cNvGrpSpPr/>
            <p:nvPr/>
          </p:nvGrpSpPr>
          <p:grpSpPr>
            <a:xfrm>
              <a:off x="2970816" y="4309200"/>
              <a:ext cx="231600" cy="834300"/>
              <a:chOff x="2970816" y="4309200"/>
              <a:chExt cx="231600" cy="834300"/>
            </a:xfrm>
          </p:grpSpPr>
          <p:sp>
            <p:nvSpPr>
              <p:cNvPr id="239" name="Google Shape;239;p12"/>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2"/>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2"/>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2"/>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2"/>
            <p:cNvGrpSpPr/>
            <p:nvPr/>
          </p:nvGrpSpPr>
          <p:grpSpPr>
            <a:xfrm>
              <a:off x="4456234" y="4309200"/>
              <a:ext cx="231600" cy="834300"/>
              <a:chOff x="4456234" y="4309200"/>
              <a:chExt cx="231600" cy="834300"/>
            </a:xfrm>
          </p:grpSpPr>
          <p:sp>
            <p:nvSpPr>
              <p:cNvPr id="244" name="Google Shape;244;p12"/>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2"/>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2"/>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2"/>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248;p12"/>
            <p:cNvGrpSpPr/>
            <p:nvPr/>
          </p:nvGrpSpPr>
          <p:grpSpPr>
            <a:xfrm>
              <a:off x="4827588" y="4099200"/>
              <a:ext cx="231600" cy="1044300"/>
              <a:chOff x="4827588" y="4099200"/>
              <a:chExt cx="231600" cy="1044300"/>
            </a:xfrm>
          </p:grpSpPr>
          <p:sp>
            <p:nvSpPr>
              <p:cNvPr id="249" name="Google Shape;249;p12"/>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2"/>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2"/>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2"/>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2"/>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2"/>
            <p:cNvGrpSpPr/>
            <p:nvPr/>
          </p:nvGrpSpPr>
          <p:grpSpPr>
            <a:xfrm>
              <a:off x="5198943" y="4309200"/>
              <a:ext cx="231600" cy="834300"/>
              <a:chOff x="5198943" y="4309200"/>
              <a:chExt cx="231600" cy="834300"/>
            </a:xfrm>
          </p:grpSpPr>
          <p:sp>
            <p:nvSpPr>
              <p:cNvPr id="255" name="Google Shape;255;p12"/>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2"/>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2"/>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2"/>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2"/>
            <p:cNvGrpSpPr/>
            <p:nvPr/>
          </p:nvGrpSpPr>
          <p:grpSpPr>
            <a:xfrm>
              <a:off x="5570297" y="4518900"/>
              <a:ext cx="231600" cy="624600"/>
              <a:chOff x="5570297" y="4518900"/>
              <a:chExt cx="231600" cy="624600"/>
            </a:xfrm>
          </p:grpSpPr>
          <p:sp>
            <p:nvSpPr>
              <p:cNvPr id="260" name="Google Shape;260;p12"/>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2"/>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2"/>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2"/>
            <p:cNvGrpSpPr/>
            <p:nvPr/>
          </p:nvGrpSpPr>
          <p:grpSpPr>
            <a:xfrm>
              <a:off x="5941652" y="4309200"/>
              <a:ext cx="231600" cy="834300"/>
              <a:chOff x="5941652" y="4309200"/>
              <a:chExt cx="231600" cy="834300"/>
            </a:xfrm>
          </p:grpSpPr>
          <p:sp>
            <p:nvSpPr>
              <p:cNvPr id="264" name="Google Shape;264;p12"/>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2"/>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2"/>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2"/>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 name="Google Shape;268;p12"/>
            <p:cNvGrpSpPr/>
            <p:nvPr/>
          </p:nvGrpSpPr>
          <p:grpSpPr>
            <a:xfrm>
              <a:off x="6313006" y="4099200"/>
              <a:ext cx="231600" cy="1044300"/>
              <a:chOff x="6313006" y="4099200"/>
              <a:chExt cx="231600" cy="1044300"/>
            </a:xfrm>
          </p:grpSpPr>
          <p:sp>
            <p:nvSpPr>
              <p:cNvPr id="269" name="Google Shape;269;p12"/>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2"/>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2"/>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2"/>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2"/>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274;p12"/>
            <p:cNvGrpSpPr/>
            <p:nvPr/>
          </p:nvGrpSpPr>
          <p:grpSpPr>
            <a:xfrm>
              <a:off x="6684361" y="4309200"/>
              <a:ext cx="231600" cy="834300"/>
              <a:chOff x="6684361" y="4309200"/>
              <a:chExt cx="231600" cy="834300"/>
            </a:xfrm>
          </p:grpSpPr>
          <p:sp>
            <p:nvSpPr>
              <p:cNvPr id="275" name="Google Shape;275;p12"/>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2"/>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2"/>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2"/>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 name="Google Shape;279;p12"/>
            <p:cNvGrpSpPr/>
            <p:nvPr/>
          </p:nvGrpSpPr>
          <p:grpSpPr>
            <a:xfrm>
              <a:off x="7055715" y="4518900"/>
              <a:ext cx="231600" cy="624600"/>
              <a:chOff x="7055715" y="4518900"/>
              <a:chExt cx="231600" cy="624600"/>
            </a:xfrm>
          </p:grpSpPr>
          <p:sp>
            <p:nvSpPr>
              <p:cNvPr id="280" name="Google Shape;280;p12"/>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2"/>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2"/>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12"/>
            <p:cNvGrpSpPr/>
            <p:nvPr/>
          </p:nvGrpSpPr>
          <p:grpSpPr>
            <a:xfrm>
              <a:off x="7798424" y="4099200"/>
              <a:ext cx="231600" cy="1044300"/>
              <a:chOff x="7798424" y="4099200"/>
              <a:chExt cx="231600" cy="1044300"/>
            </a:xfrm>
          </p:grpSpPr>
          <p:sp>
            <p:nvSpPr>
              <p:cNvPr id="284" name="Google Shape;284;p12"/>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2"/>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2"/>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2"/>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2"/>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12"/>
            <p:cNvGrpSpPr/>
            <p:nvPr/>
          </p:nvGrpSpPr>
          <p:grpSpPr>
            <a:xfrm>
              <a:off x="8169779" y="4309200"/>
              <a:ext cx="231600" cy="834300"/>
              <a:chOff x="8169779" y="4309200"/>
              <a:chExt cx="231600" cy="834300"/>
            </a:xfrm>
          </p:grpSpPr>
          <p:sp>
            <p:nvSpPr>
              <p:cNvPr id="290" name="Google Shape;290;p12"/>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2"/>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2"/>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2"/>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12"/>
            <p:cNvGrpSpPr/>
            <p:nvPr/>
          </p:nvGrpSpPr>
          <p:grpSpPr>
            <a:xfrm>
              <a:off x="7427070" y="4309200"/>
              <a:ext cx="231600" cy="834300"/>
              <a:chOff x="7427070" y="4309200"/>
              <a:chExt cx="231600" cy="834300"/>
            </a:xfrm>
          </p:grpSpPr>
          <p:sp>
            <p:nvSpPr>
              <p:cNvPr id="295" name="Google Shape;295;p12"/>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2"/>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2"/>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2"/>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299;p12"/>
            <p:cNvGrpSpPr/>
            <p:nvPr/>
          </p:nvGrpSpPr>
          <p:grpSpPr>
            <a:xfrm>
              <a:off x="8541133" y="4518900"/>
              <a:ext cx="231600" cy="624600"/>
              <a:chOff x="8541133" y="4518900"/>
              <a:chExt cx="231600" cy="624600"/>
            </a:xfrm>
          </p:grpSpPr>
          <p:sp>
            <p:nvSpPr>
              <p:cNvPr id="300" name="Google Shape;300;p12"/>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2"/>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2"/>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 name="Google Shape;303;p12"/>
            <p:cNvGrpSpPr/>
            <p:nvPr/>
          </p:nvGrpSpPr>
          <p:grpSpPr>
            <a:xfrm>
              <a:off x="8912488" y="4309200"/>
              <a:ext cx="231600" cy="834300"/>
              <a:chOff x="8912488" y="4309200"/>
              <a:chExt cx="231600" cy="834300"/>
            </a:xfrm>
          </p:grpSpPr>
          <p:sp>
            <p:nvSpPr>
              <p:cNvPr id="304" name="Google Shape;304;p12"/>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2"/>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2"/>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2"/>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8" name="Google Shape;308;p12"/>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309" name="Google Shape;309;p12"/>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0"/>
              </a:spcBef>
              <a:spcAft>
                <a:spcPts val="0"/>
              </a:spcAft>
              <a:buClr>
                <a:schemeClr val="lt1"/>
              </a:buClr>
              <a:buSzPts val="1100"/>
              <a:buChar char="○"/>
              <a:defRPr>
                <a:solidFill>
                  <a:schemeClr val="lt1"/>
                </a:solidFill>
              </a:defRPr>
            </a:lvl2pPr>
            <a:lvl3pPr marL="1371600" lvl="2" indent="-298450" algn="ctr">
              <a:spcBef>
                <a:spcPts val="0"/>
              </a:spcBef>
              <a:spcAft>
                <a:spcPts val="0"/>
              </a:spcAft>
              <a:buClr>
                <a:schemeClr val="lt1"/>
              </a:buClr>
              <a:buSzPts val="1100"/>
              <a:buChar char="■"/>
              <a:defRPr>
                <a:solidFill>
                  <a:schemeClr val="lt1"/>
                </a:solidFill>
              </a:defRPr>
            </a:lvl3pPr>
            <a:lvl4pPr marL="1828800" lvl="3" indent="-298450" algn="ctr">
              <a:spcBef>
                <a:spcPts val="0"/>
              </a:spcBef>
              <a:spcAft>
                <a:spcPts val="0"/>
              </a:spcAft>
              <a:buClr>
                <a:schemeClr val="lt1"/>
              </a:buClr>
              <a:buSzPts val="1100"/>
              <a:buChar char="●"/>
              <a:defRPr>
                <a:solidFill>
                  <a:schemeClr val="lt1"/>
                </a:solidFill>
              </a:defRPr>
            </a:lvl4pPr>
            <a:lvl5pPr marL="2286000" lvl="4" indent="-298450" algn="ctr">
              <a:spcBef>
                <a:spcPts val="0"/>
              </a:spcBef>
              <a:spcAft>
                <a:spcPts val="0"/>
              </a:spcAft>
              <a:buClr>
                <a:schemeClr val="lt1"/>
              </a:buClr>
              <a:buSzPts val="1100"/>
              <a:buChar char="○"/>
              <a:defRPr>
                <a:solidFill>
                  <a:schemeClr val="lt1"/>
                </a:solidFill>
              </a:defRPr>
            </a:lvl5pPr>
            <a:lvl6pPr marL="2743200" lvl="5" indent="-298450" algn="ctr">
              <a:spcBef>
                <a:spcPts val="0"/>
              </a:spcBef>
              <a:spcAft>
                <a:spcPts val="0"/>
              </a:spcAft>
              <a:buClr>
                <a:schemeClr val="lt1"/>
              </a:buClr>
              <a:buSzPts val="1100"/>
              <a:buChar char="■"/>
              <a:defRPr>
                <a:solidFill>
                  <a:schemeClr val="lt1"/>
                </a:solidFill>
              </a:defRPr>
            </a:lvl6pPr>
            <a:lvl7pPr marL="3200400" lvl="6" indent="-298450" algn="ctr">
              <a:spcBef>
                <a:spcPts val="0"/>
              </a:spcBef>
              <a:spcAft>
                <a:spcPts val="0"/>
              </a:spcAft>
              <a:buClr>
                <a:schemeClr val="lt1"/>
              </a:buClr>
              <a:buSzPts val="1100"/>
              <a:buChar char="●"/>
              <a:defRPr>
                <a:solidFill>
                  <a:schemeClr val="lt1"/>
                </a:solidFill>
              </a:defRPr>
            </a:lvl7pPr>
            <a:lvl8pPr marL="3657600" lvl="7" indent="-298450" algn="ctr">
              <a:spcBef>
                <a:spcPts val="0"/>
              </a:spcBef>
              <a:spcAft>
                <a:spcPts val="0"/>
              </a:spcAft>
              <a:buClr>
                <a:schemeClr val="lt1"/>
              </a:buClr>
              <a:buSzPts val="1100"/>
              <a:buChar char="○"/>
              <a:defRPr>
                <a:solidFill>
                  <a:schemeClr val="lt1"/>
                </a:solidFill>
              </a:defRPr>
            </a:lvl8pPr>
            <a:lvl9pPr marL="4114800" lvl="8" indent="-298450" algn="ctr">
              <a:spcBef>
                <a:spcPts val="0"/>
              </a:spcBef>
              <a:spcAft>
                <a:spcPts val="0"/>
              </a:spcAft>
              <a:buClr>
                <a:schemeClr val="lt1"/>
              </a:buClr>
              <a:buSzPts val="1100"/>
              <a:buChar char="■"/>
              <a:defRPr>
                <a:solidFill>
                  <a:schemeClr val="lt1"/>
                </a:solidFill>
              </a:defRPr>
            </a:lvl9pPr>
          </a:lstStyle>
          <a:p>
            <a:endParaRPr/>
          </a:p>
        </p:txBody>
      </p:sp>
      <p:sp>
        <p:nvSpPr>
          <p:cNvPr id="310" name="Google Shape;310;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11"/>
        <p:cNvGrpSpPr/>
        <p:nvPr/>
      </p:nvGrpSpPr>
      <p:grpSpPr>
        <a:xfrm>
          <a:off x="0" y="0"/>
          <a:ext cx="0" cy="0"/>
          <a:chOff x="0" y="0"/>
          <a:chExt cx="0" cy="0"/>
        </a:xfrm>
      </p:grpSpPr>
      <p:sp>
        <p:nvSpPr>
          <p:cNvPr id="312" name="Google Shape;312;p1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1">
  <p:cSld name="TITLE_1">
    <p:bg>
      <p:bgPr>
        <a:solidFill>
          <a:schemeClr val="accent3"/>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7343003" y="3409675"/>
            <a:ext cx="1691422" cy="1732548"/>
            <a:chOff x="7343003" y="3409675"/>
            <a:chExt cx="1691422" cy="1732548"/>
          </a:xfrm>
        </p:grpSpPr>
        <p:grpSp>
          <p:nvGrpSpPr>
            <p:cNvPr id="51" name="Google Shape;51;p3"/>
            <p:cNvGrpSpPr/>
            <p:nvPr/>
          </p:nvGrpSpPr>
          <p:grpSpPr>
            <a:xfrm>
              <a:off x="7343003" y="4453711"/>
              <a:ext cx="316800" cy="688513"/>
              <a:chOff x="7343003" y="4453711"/>
              <a:chExt cx="316800" cy="688513"/>
            </a:xfrm>
          </p:grpSpPr>
          <p:sp>
            <p:nvSpPr>
              <p:cNvPr id="52" name="Google Shape;52;p3"/>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7801210" y="4105700"/>
              <a:ext cx="316800" cy="1036523"/>
              <a:chOff x="7801210" y="4105700"/>
              <a:chExt cx="316800" cy="1036523"/>
            </a:xfrm>
          </p:grpSpPr>
          <p:sp>
            <p:nvSpPr>
              <p:cNvPr id="55" name="Google Shape;55;p3"/>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8259418" y="3757688"/>
              <a:ext cx="316800" cy="1384535"/>
              <a:chOff x="8259418" y="3757688"/>
              <a:chExt cx="316800" cy="1384535"/>
            </a:xfrm>
          </p:grpSpPr>
          <p:sp>
            <p:nvSpPr>
              <p:cNvPr id="59" name="Google Shape;59;p3"/>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63;p3"/>
            <p:cNvGrpSpPr/>
            <p:nvPr/>
          </p:nvGrpSpPr>
          <p:grpSpPr>
            <a:xfrm>
              <a:off x="8717625" y="3409675"/>
              <a:ext cx="316800" cy="1732548"/>
              <a:chOff x="8717625" y="3409675"/>
              <a:chExt cx="316800" cy="1732548"/>
            </a:xfrm>
          </p:grpSpPr>
          <p:sp>
            <p:nvSpPr>
              <p:cNvPr id="64" name="Google Shape;64;p3"/>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 name="Google Shape;69;p3"/>
          <p:cNvGrpSpPr/>
          <p:nvPr/>
        </p:nvGrpSpPr>
        <p:grpSpPr>
          <a:xfrm>
            <a:off x="5043503" y="0"/>
            <a:ext cx="3814072" cy="3839102"/>
            <a:chOff x="5043503" y="0"/>
            <a:chExt cx="3814072" cy="3839102"/>
          </a:xfrm>
        </p:grpSpPr>
        <p:sp>
          <p:nvSpPr>
            <p:cNvPr id="70" name="Google Shape;70;p3"/>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 name="Google Shape;72;p3"/>
            <p:cNvGrpSpPr/>
            <p:nvPr/>
          </p:nvGrpSpPr>
          <p:grpSpPr>
            <a:xfrm>
              <a:off x="7647812" y="2704283"/>
              <a:ext cx="635219" cy="635219"/>
              <a:chOff x="6725724" y="2701260"/>
              <a:chExt cx="1208101" cy="1208100"/>
            </a:xfrm>
          </p:grpSpPr>
          <p:sp>
            <p:nvSpPr>
              <p:cNvPr id="73" name="Google Shape;73;p3"/>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3"/>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 name="Google Shape;77;p3"/>
            <p:cNvGrpSpPr/>
            <p:nvPr/>
          </p:nvGrpSpPr>
          <p:grpSpPr>
            <a:xfrm>
              <a:off x="7952720" y="179238"/>
              <a:ext cx="873165" cy="873003"/>
              <a:chOff x="7754428" y="208725"/>
              <a:chExt cx="541800" cy="541800"/>
            </a:xfrm>
          </p:grpSpPr>
          <p:sp>
            <p:nvSpPr>
              <p:cNvPr id="78" name="Google Shape;78;p3"/>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Google Shape;80;p3"/>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 name="Google Shape;86;p3"/>
          <p:cNvSpPr txBox="1">
            <a:spLocks noGrp="1"/>
          </p:cNvSpPr>
          <p:nvPr>
            <p:ph type="ctrTitle"/>
          </p:nvPr>
        </p:nvSpPr>
        <p:spPr>
          <a:xfrm>
            <a:off x="824000" y="1723400"/>
            <a:ext cx="6720600" cy="18729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87" name="Google Shape;87;p3"/>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88" name="Google Shape;88;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89"/>
        <p:cNvGrpSpPr/>
        <p:nvPr/>
      </p:nvGrpSpPr>
      <p:grpSpPr>
        <a:xfrm>
          <a:off x="0" y="0"/>
          <a:ext cx="0" cy="0"/>
          <a:chOff x="0" y="0"/>
          <a:chExt cx="0" cy="0"/>
        </a:xfrm>
      </p:grpSpPr>
      <p:grpSp>
        <p:nvGrpSpPr>
          <p:cNvPr id="90" name="Google Shape;90;p4"/>
          <p:cNvGrpSpPr/>
          <p:nvPr/>
        </p:nvGrpSpPr>
        <p:grpSpPr>
          <a:xfrm>
            <a:off x="146769" y="3406"/>
            <a:ext cx="1233215" cy="1384535"/>
            <a:chOff x="146769" y="3406"/>
            <a:chExt cx="1233215" cy="1384535"/>
          </a:xfrm>
        </p:grpSpPr>
        <p:grpSp>
          <p:nvGrpSpPr>
            <p:cNvPr id="91" name="Google Shape;91;p4"/>
            <p:cNvGrpSpPr/>
            <p:nvPr/>
          </p:nvGrpSpPr>
          <p:grpSpPr>
            <a:xfrm>
              <a:off x="1063183" y="3406"/>
              <a:ext cx="316800" cy="688513"/>
              <a:chOff x="1063183" y="3406"/>
              <a:chExt cx="316800" cy="688513"/>
            </a:xfrm>
          </p:grpSpPr>
          <p:sp>
            <p:nvSpPr>
              <p:cNvPr id="92" name="Google Shape;92;p4"/>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4"/>
            <p:cNvGrpSpPr/>
            <p:nvPr/>
          </p:nvGrpSpPr>
          <p:grpSpPr>
            <a:xfrm>
              <a:off x="604976" y="3406"/>
              <a:ext cx="316800" cy="1036524"/>
              <a:chOff x="604976" y="3406"/>
              <a:chExt cx="316800" cy="1036524"/>
            </a:xfrm>
          </p:grpSpPr>
          <p:sp>
            <p:nvSpPr>
              <p:cNvPr id="95" name="Google Shape;95;p4"/>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 name="Google Shape;98;p4"/>
            <p:cNvGrpSpPr/>
            <p:nvPr/>
          </p:nvGrpSpPr>
          <p:grpSpPr>
            <a:xfrm>
              <a:off x="146769" y="3406"/>
              <a:ext cx="316800" cy="1384535"/>
              <a:chOff x="146769" y="3406"/>
              <a:chExt cx="316800" cy="1384535"/>
            </a:xfrm>
          </p:grpSpPr>
          <p:sp>
            <p:nvSpPr>
              <p:cNvPr id="99" name="Google Shape;99;p4"/>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 name="Google Shape;103;p4"/>
          <p:cNvGrpSpPr/>
          <p:nvPr/>
        </p:nvGrpSpPr>
        <p:grpSpPr>
          <a:xfrm>
            <a:off x="6775084" y="2904008"/>
            <a:ext cx="2186148" cy="2239500"/>
            <a:chOff x="6775084" y="2904008"/>
            <a:chExt cx="2186148" cy="2239500"/>
          </a:xfrm>
        </p:grpSpPr>
        <p:grpSp>
          <p:nvGrpSpPr>
            <p:cNvPr id="104" name="Google Shape;104;p4"/>
            <p:cNvGrpSpPr/>
            <p:nvPr/>
          </p:nvGrpSpPr>
          <p:grpSpPr>
            <a:xfrm>
              <a:off x="6775084" y="4253708"/>
              <a:ext cx="409500" cy="889800"/>
              <a:chOff x="6775084" y="4253708"/>
              <a:chExt cx="409500" cy="889800"/>
            </a:xfrm>
          </p:grpSpPr>
          <p:sp>
            <p:nvSpPr>
              <p:cNvPr id="105" name="Google Shape;105;p4"/>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 name="Google Shape;107;p4"/>
            <p:cNvGrpSpPr/>
            <p:nvPr/>
          </p:nvGrpSpPr>
          <p:grpSpPr>
            <a:xfrm>
              <a:off x="7367299" y="3804008"/>
              <a:ext cx="409500" cy="1339500"/>
              <a:chOff x="7367299" y="3804008"/>
              <a:chExt cx="409500" cy="1339500"/>
            </a:xfrm>
          </p:grpSpPr>
          <p:sp>
            <p:nvSpPr>
              <p:cNvPr id="108" name="Google Shape;108;p4"/>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 name="Google Shape;111;p4"/>
            <p:cNvGrpSpPr/>
            <p:nvPr/>
          </p:nvGrpSpPr>
          <p:grpSpPr>
            <a:xfrm>
              <a:off x="7959516" y="3354008"/>
              <a:ext cx="409500" cy="1789500"/>
              <a:chOff x="7959516" y="3354008"/>
              <a:chExt cx="409500" cy="1789500"/>
            </a:xfrm>
          </p:grpSpPr>
          <p:sp>
            <p:nvSpPr>
              <p:cNvPr id="112" name="Google Shape;112;p4"/>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16;p4"/>
            <p:cNvGrpSpPr/>
            <p:nvPr/>
          </p:nvGrpSpPr>
          <p:grpSpPr>
            <a:xfrm>
              <a:off x="8551731" y="2904008"/>
              <a:ext cx="409500" cy="2239500"/>
              <a:chOff x="8551731" y="2904008"/>
              <a:chExt cx="409500" cy="2239500"/>
            </a:xfrm>
          </p:grpSpPr>
          <p:sp>
            <p:nvSpPr>
              <p:cNvPr id="117" name="Google Shape;117;p4"/>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2" name="Google Shape;122;p4"/>
          <p:cNvSpPr txBox="1">
            <a:spLocks noGrp="1"/>
          </p:cNvSpPr>
          <p:nvPr>
            <p:ph type="title"/>
          </p:nvPr>
        </p:nvSpPr>
        <p:spPr>
          <a:xfrm>
            <a:off x="824000" y="1613825"/>
            <a:ext cx="72384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3" name="Google Shape;123;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24"/>
        <p:cNvGrpSpPr/>
        <p:nvPr/>
      </p:nvGrpSpPr>
      <p:grpSpPr>
        <a:xfrm>
          <a:off x="0" y="0"/>
          <a:ext cx="0" cy="0"/>
          <a:chOff x="0" y="0"/>
          <a:chExt cx="0" cy="0"/>
        </a:xfrm>
      </p:grpSpPr>
      <p:grpSp>
        <p:nvGrpSpPr>
          <p:cNvPr id="125" name="Google Shape;125;p5"/>
          <p:cNvGrpSpPr/>
          <p:nvPr/>
        </p:nvGrpSpPr>
        <p:grpSpPr>
          <a:xfrm>
            <a:off x="625966" y="299376"/>
            <a:ext cx="999312" cy="999312"/>
            <a:chOff x="348199" y="179450"/>
            <a:chExt cx="1116300" cy="1116300"/>
          </a:xfrm>
        </p:grpSpPr>
        <p:sp>
          <p:nvSpPr>
            <p:cNvPr id="126" name="Google Shape;126;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29" name="Google Shape;129;p5"/>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30" name="Google Shape;130;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31"/>
        <p:cNvGrpSpPr/>
        <p:nvPr/>
      </p:nvGrpSpPr>
      <p:grpSpPr>
        <a:xfrm>
          <a:off x="0" y="0"/>
          <a:ext cx="0" cy="0"/>
          <a:chOff x="0" y="0"/>
          <a:chExt cx="0" cy="0"/>
        </a:xfrm>
      </p:grpSpPr>
      <p:grpSp>
        <p:nvGrpSpPr>
          <p:cNvPr id="132" name="Google Shape;132;p6"/>
          <p:cNvGrpSpPr/>
          <p:nvPr/>
        </p:nvGrpSpPr>
        <p:grpSpPr>
          <a:xfrm>
            <a:off x="625966" y="299376"/>
            <a:ext cx="999312" cy="999312"/>
            <a:chOff x="348199" y="179450"/>
            <a:chExt cx="1116300" cy="1116300"/>
          </a:xfrm>
        </p:grpSpPr>
        <p:sp>
          <p:nvSpPr>
            <p:cNvPr id="133" name="Google Shape;133;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 name="Google Shape;135;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6" name="Google Shape;136;p6"/>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37" name="Google Shape;137;p6"/>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38" name="Google Shape;138;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9"/>
        <p:cNvGrpSpPr/>
        <p:nvPr/>
      </p:nvGrpSpPr>
      <p:grpSpPr>
        <a:xfrm>
          <a:off x="0" y="0"/>
          <a:ext cx="0" cy="0"/>
          <a:chOff x="0" y="0"/>
          <a:chExt cx="0" cy="0"/>
        </a:xfrm>
      </p:grpSpPr>
      <p:grpSp>
        <p:nvGrpSpPr>
          <p:cNvPr id="140" name="Google Shape;140;p7"/>
          <p:cNvGrpSpPr/>
          <p:nvPr/>
        </p:nvGrpSpPr>
        <p:grpSpPr>
          <a:xfrm>
            <a:off x="625966" y="299376"/>
            <a:ext cx="999312" cy="999312"/>
            <a:chOff x="348199" y="179450"/>
            <a:chExt cx="1116300" cy="1116300"/>
          </a:xfrm>
        </p:grpSpPr>
        <p:sp>
          <p:nvSpPr>
            <p:cNvPr id="141" name="Google Shape;141;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7"/>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44" name="Google Shape;144;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45"/>
        <p:cNvGrpSpPr/>
        <p:nvPr/>
      </p:nvGrpSpPr>
      <p:grpSpPr>
        <a:xfrm>
          <a:off x="0" y="0"/>
          <a:ext cx="0" cy="0"/>
          <a:chOff x="0" y="0"/>
          <a:chExt cx="0" cy="0"/>
        </a:xfrm>
      </p:grpSpPr>
      <p:grpSp>
        <p:nvGrpSpPr>
          <p:cNvPr id="146" name="Google Shape;146;p8"/>
          <p:cNvGrpSpPr/>
          <p:nvPr/>
        </p:nvGrpSpPr>
        <p:grpSpPr>
          <a:xfrm>
            <a:off x="625966" y="299376"/>
            <a:ext cx="999312" cy="999312"/>
            <a:chOff x="348199" y="179450"/>
            <a:chExt cx="1116300" cy="1116300"/>
          </a:xfrm>
        </p:grpSpPr>
        <p:sp>
          <p:nvSpPr>
            <p:cNvPr id="147" name="Google Shape;147;p8"/>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 name="Google Shape;149;p8"/>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50" name="Google Shape;150;p8"/>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51" name="Google Shape;151;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52"/>
        <p:cNvGrpSpPr/>
        <p:nvPr/>
      </p:nvGrpSpPr>
      <p:grpSpPr>
        <a:xfrm>
          <a:off x="0" y="0"/>
          <a:ext cx="0" cy="0"/>
          <a:chOff x="0" y="0"/>
          <a:chExt cx="0" cy="0"/>
        </a:xfrm>
      </p:grpSpPr>
      <p:grpSp>
        <p:nvGrpSpPr>
          <p:cNvPr id="153" name="Google Shape;153;p9"/>
          <p:cNvGrpSpPr/>
          <p:nvPr/>
        </p:nvGrpSpPr>
        <p:grpSpPr>
          <a:xfrm>
            <a:off x="6866714" y="1306"/>
            <a:ext cx="2267451" cy="2601690"/>
            <a:chOff x="6790514" y="1306"/>
            <a:chExt cx="2267451" cy="2601690"/>
          </a:xfrm>
        </p:grpSpPr>
        <p:grpSp>
          <p:nvGrpSpPr>
            <p:cNvPr id="154" name="Google Shape;154;p9"/>
            <p:cNvGrpSpPr/>
            <p:nvPr/>
          </p:nvGrpSpPr>
          <p:grpSpPr>
            <a:xfrm>
              <a:off x="7067465" y="1306"/>
              <a:ext cx="1990500" cy="1990200"/>
              <a:chOff x="7067465" y="1306"/>
              <a:chExt cx="1990500" cy="1990200"/>
            </a:xfrm>
          </p:grpSpPr>
          <p:sp>
            <p:nvSpPr>
              <p:cNvPr id="155" name="Google Shape;155;p9"/>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9"/>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9"/>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 name="Google Shape;158;p9"/>
            <p:cNvGrpSpPr/>
            <p:nvPr/>
          </p:nvGrpSpPr>
          <p:grpSpPr>
            <a:xfrm>
              <a:off x="8207126" y="1807996"/>
              <a:ext cx="795000" cy="795000"/>
              <a:chOff x="8207126" y="1807996"/>
              <a:chExt cx="795000" cy="795000"/>
            </a:xfrm>
          </p:grpSpPr>
          <p:sp>
            <p:nvSpPr>
              <p:cNvPr id="159" name="Google Shape;159;p9"/>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9"/>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9"/>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 name="Google Shape;162;p9"/>
            <p:cNvGrpSpPr/>
            <p:nvPr/>
          </p:nvGrpSpPr>
          <p:grpSpPr>
            <a:xfrm>
              <a:off x="6790514" y="118857"/>
              <a:ext cx="548700" cy="548700"/>
              <a:chOff x="6790514" y="118857"/>
              <a:chExt cx="548700" cy="548700"/>
            </a:xfrm>
          </p:grpSpPr>
          <p:sp>
            <p:nvSpPr>
              <p:cNvPr id="163" name="Google Shape;163;p9"/>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9"/>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5" name="Google Shape;165;p9"/>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66" name="Google Shape;166;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7"/>
        <p:cNvGrpSpPr/>
        <p:nvPr/>
      </p:nvGrpSpPr>
      <p:grpSpPr>
        <a:xfrm>
          <a:off x="0" y="0"/>
          <a:ext cx="0" cy="0"/>
          <a:chOff x="0" y="0"/>
          <a:chExt cx="0" cy="0"/>
        </a:xfrm>
      </p:grpSpPr>
      <p:grpSp>
        <p:nvGrpSpPr>
          <p:cNvPr id="168" name="Google Shape;168;p10"/>
          <p:cNvGrpSpPr/>
          <p:nvPr/>
        </p:nvGrpSpPr>
        <p:grpSpPr>
          <a:xfrm>
            <a:off x="625966" y="299376"/>
            <a:ext cx="999312" cy="999312"/>
            <a:chOff x="348199" y="179450"/>
            <a:chExt cx="1116300" cy="1116300"/>
          </a:xfrm>
        </p:grpSpPr>
        <p:sp>
          <p:nvSpPr>
            <p:cNvPr id="169" name="Google Shape;169;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 name="Google Shape;171;p10"/>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72" name="Google Shape;172;p10"/>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3" name="Google Shape;173;p10"/>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74" name="Google Shape;174;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www.amazon.com/Infographics-Designers-Sketchbooks-Steven-Heller/dp/1616892862" TargetMode="External"/><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14"/>
          <p:cNvSpPr txBox="1">
            <a:spLocks noGrp="1"/>
          </p:cNvSpPr>
          <p:nvPr>
            <p:ph type="ctrTitle"/>
          </p:nvPr>
        </p:nvSpPr>
        <p:spPr>
          <a:xfrm>
            <a:off x="824000" y="1762700"/>
            <a:ext cx="6720600" cy="1833600"/>
          </a:xfrm>
          <a:prstGeom prst="rect">
            <a:avLst/>
          </a:prstGeom>
        </p:spPr>
        <p:txBody>
          <a:bodyPr spcFirstLastPara="1" wrap="square" lIns="91425" tIns="91425" rIns="91425" bIns="91425" anchor="ctr" anchorCtr="0">
            <a:normAutofit fontScale="90000"/>
          </a:bodyPr>
          <a:lstStyle/>
          <a:p>
            <a:pPr marL="0" lvl="0" indent="0" algn="l" rtl="0">
              <a:lnSpc>
                <a:spcPct val="130434"/>
              </a:lnSpc>
              <a:spcBef>
                <a:spcPts val="1400"/>
              </a:spcBef>
              <a:spcAft>
                <a:spcPts val="0"/>
              </a:spcAft>
              <a:buClr>
                <a:schemeClr val="dk1"/>
              </a:buClr>
              <a:buSzPct val="26190"/>
              <a:buFont typeface="Arial"/>
              <a:buNone/>
            </a:pPr>
            <a:r>
              <a:rPr lang="en" sz="4200" b="1" dirty="0">
                <a:solidFill>
                  <a:srgbClr val="292929"/>
                </a:solidFill>
              </a:rPr>
              <a:t>Sketching with Data Opens the Mind’s Eye</a:t>
            </a:r>
            <a:endParaRPr sz="4200" b="1" dirty="0">
              <a:solidFill>
                <a:srgbClr val="292929"/>
              </a:solidFill>
            </a:endParaRPr>
          </a:p>
          <a:p>
            <a:pPr marL="0" lvl="0" indent="0" algn="l" rtl="0">
              <a:spcBef>
                <a:spcPts val="0"/>
              </a:spcBef>
              <a:spcAft>
                <a:spcPts val="0"/>
              </a:spcAft>
              <a:buNone/>
            </a:pPr>
            <a:endParaRPr dirty="0"/>
          </a:p>
        </p:txBody>
      </p:sp>
      <p:sp>
        <p:nvSpPr>
          <p:cNvPr id="318" name="Google Shape;318;p14"/>
          <p:cNvSpPr txBox="1">
            <a:spLocks noGrp="1"/>
          </p:cNvSpPr>
          <p:nvPr>
            <p:ph type="subTitle" idx="1"/>
          </p:nvPr>
        </p:nvSpPr>
        <p:spPr>
          <a:xfrm>
            <a:off x="824000" y="3596300"/>
            <a:ext cx="4255500" cy="8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 sz="2200" dirty="0">
              <a:solidFill>
                <a:srgbClr val="2D3B45"/>
              </a:solidFill>
            </a:endParaRPr>
          </a:p>
          <a:p>
            <a:pPr marL="0" lvl="0" indent="0" algn="l" rtl="0">
              <a:spcBef>
                <a:spcPts val="0"/>
              </a:spcBef>
              <a:spcAft>
                <a:spcPts val="0"/>
              </a:spcAft>
              <a:buNone/>
            </a:pPr>
            <a:r>
              <a:rPr lang="en" sz="2200" dirty="0">
                <a:solidFill>
                  <a:srgbClr val="2D3B45"/>
                </a:solidFill>
              </a:rPr>
              <a:t>Akshat Baranwal</a:t>
            </a:r>
            <a:endParaRPr sz="2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23"/>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Infographic Designers’ Sketchbooks</a:t>
            </a:r>
            <a:endParaRPr/>
          </a:p>
        </p:txBody>
      </p:sp>
      <p:sp>
        <p:nvSpPr>
          <p:cNvPr id="377" name="Google Shape;377;p23"/>
          <p:cNvSpPr txBox="1">
            <a:spLocks noGrp="1"/>
          </p:cNvSpPr>
          <p:nvPr>
            <p:ph type="body" idx="1"/>
          </p:nvPr>
        </p:nvSpPr>
        <p:spPr>
          <a:xfrm>
            <a:off x="1303800" y="1990050"/>
            <a:ext cx="50163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500">
                <a:highlight>
                  <a:srgbClr val="FFFFFF"/>
                </a:highlight>
              </a:rPr>
              <a:t>Authors Steven Heller and Rick Landers wrote a book </a:t>
            </a:r>
            <a:r>
              <a:rPr lang="en" sz="1500" i="1" u="sng">
                <a:highlight>
                  <a:schemeClr val="lt1"/>
                </a:highlight>
                <a:hlinkClick r:id="rId3"/>
              </a:rPr>
              <a:t>Infographic Designers’ Sketchbooks</a:t>
            </a:r>
            <a:r>
              <a:rPr lang="en" sz="1500"/>
              <a:t> where they breakdown early stage infographics from projects from data visualizers all over the world.</a:t>
            </a:r>
            <a:endParaRPr sz="1500"/>
          </a:p>
          <a:p>
            <a:pPr marL="0" lvl="0" indent="0" algn="l" rtl="0">
              <a:spcBef>
                <a:spcPts val="1200"/>
              </a:spcBef>
              <a:spcAft>
                <a:spcPts val="1200"/>
              </a:spcAft>
              <a:buNone/>
            </a:pPr>
            <a:r>
              <a:rPr lang="en" sz="1500"/>
              <a:t>Heller makes the distinction that “...the art of information display is every bit as artful as any other type of design or illustration, with the notable exception that it must tell a factual or linear story”.</a:t>
            </a:r>
            <a:endParaRPr sz="1500"/>
          </a:p>
        </p:txBody>
      </p:sp>
      <p:pic>
        <p:nvPicPr>
          <p:cNvPr id="378" name="Google Shape;378;p23"/>
          <p:cNvPicPr preferRelativeResize="0"/>
          <p:nvPr/>
        </p:nvPicPr>
        <p:blipFill>
          <a:blip r:embed="rId4">
            <a:alphaModFix/>
          </a:blip>
          <a:stretch>
            <a:fillRect/>
          </a:stretch>
        </p:blipFill>
        <p:spPr>
          <a:xfrm>
            <a:off x="6382850" y="1548575"/>
            <a:ext cx="2398211" cy="32408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2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sp>
        <p:nvSpPr>
          <p:cNvPr id="384" name="Google Shape;384;p2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85" name="Google Shape;385;p24"/>
          <p:cNvPicPr preferRelativeResize="0"/>
          <p:nvPr/>
        </p:nvPicPr>
        <p:blipFill>
          <a:blip r:embed="rId3">
            <a:alphaModFix/>
          </a:blip>
          <a:stretch>
            <a:fillRect/>
          </a:stretch>
        </p:blipFill>
        <p:spPr>
          <a:xfrm>
            <a:off x="714375" y="0"/>
            <a:ext cx="7715250"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2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When exactly does drawing become design?</a:t>
            </a:r>
            <a:endParaRPr/>
          </a:p>
        </p:txBody>
      </p:sp>
      <p:sp>
        <p:nvSpPr>
          <p:cNvPr id="391" name="Google Shape;391;p25"/>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2000"/>
              <a:t>“Drawing becomes design when you start tracing lines, symbols and structures that help rationalize thoughts and envision a possible solution to a design problem, drawing becomes design when it’s used as a tool in the process of visual planning and organizing the choices made during the development of a project”.</a:t>
            </a:r>
            <a:endParaRPr sz="20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2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lnSpc>
                <a:spcPct val="120000"/>
              </a:lnSpc>
              <a:spcBef>
                <a:spcPts val="0"/>
              </a:spcBef>
              <a:spcAft>
                <a:spcPts val="1200"/>
              </a:spcAft>
              <a:buNone/>
            </a:pPr>
            <a:r>
              <a:rPr lang="en">
                <a:solidFill>
                  <a:srgbClr val="323648"/>
                </a:solidFill>
                <a:highlight>
                  <a:srgbClr val="FFFFFF"/>
                </a:highlight>
              </a:rPr>
              <a:t>Is digital drawing better?</a:t>
            </a:r>
            <a:endParaRPr/>
          </a:p>
        </p:txBody>
      </p:sp>
      <p:sp>
        <p:nvSpPr>
          <p:cNvPr id="397" name="Google Shape;397;p26"/>
          <p:cNvSpPr txBox="1">
            <a:spLocks noGrp="1"/>
          </p:cNvSpPr>
          <p:nvPr>
            <p:ph type="body" idx="1"/>
          </p:nvPr>
        </p:nvSpPr>
        <p:spPr>
          <a:xfrm>
            <a:off x="1303800" y="1255100"/>
            <a:ext cx="7030500" cy="327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rgbClr val="323648"/>
                </a:solidFill>
                <a:highlight>
                  <a:srgbClr val="FFFFFF"/>
                </a:highlight>
              </a:rPr>
              <a:t>So, handmade data visualisation is not something new. In fact, it is the original form of visualisation! But, as computer tools have evolved to make it easier to create data visualisations, more and more visuals are ‘born digital’. Although,</a:t>
            </a:r>
            <a:endParaRPr sz="2000">
              <a:solidFill>
                <a:srgbClr val="323648"/>
              </a:solidFill>
              <a:highlight>
                <a:srgbClr val="FFFFFF"/>
              </a:highlight>
            </a:endParaRPr>
          </a:p>
          <a:p>
            <a:pPr marL="457200" lvl="0" indent="-355600" algn="l" rtl="0">
              <a:spcBef>
                <a:spcPts val="1200"/>
              </a:spcBef>
              <a:spcAft>
                <a:spcPts val="0"/>
              </a:spcAft>
              <a:buClr>
                <a:srgbClr val="323648"/>
              </a:buClr>
              <a:buSzPts val="2000"/>
              <a:buChar char="●"/>
            </a:pPr>
            <a:r>
              <a:rPr lang="en" sz="2000">
                <a:solidFill>
                  <a:srgbClr val="323648"/>
                </a:solidFill>
                <a:highlight>
                  <a:srgbClr val="FFFFFF"/>
                </a:highlight>
              </a:rPr>
              <a:t>A handmade visualisation can lend a feeling of friendliness to a story.</a:t>
            </a:r>
            <a:endParaRPr sz="2000">
              <a:solidFill>
                <a:srgbClr val="323648"/>
              </a:solidFill>
              <a:highlight>
                <a:srgbClr val="FFFFFF"/>
              </a:highlight>
            </a:endParaRPr>
          </a:p>
          <a:p>
            <a:pPr marL="457200" lvl="0" indent="-355600" algn="l" rtl="0">
              <a:spcBef>
                <a:spcPts val="0"/>
              </a:spcBef>
              <a:spcAft>
                <a:spcPts val="0"/>
              </a:spcAft>
              <a:buClr>
                <a:srgbClr val="323648"/>
              </a:buClr>
              <a:buSzPts val="2000"/>
              <a:buChar char="●"/>
            </a:pPr>
            <a:r>
              <a:rPr lang="en" sz="2000">
                <a:solidFill>
                  <a:srgbClr val="323648"/>
                </a:solidFill>
                <a:highlight>
                  <a:srgbClr val="FFFFFF"/>
                </a:highlight>
              </a:rPr>
              <a:t>Hand drawing gets you thinking outside the box.</a:t>
            </a:r>
            <a:endParaRPr sz="2000">
              <a:solidFill>
                <a:srgbClr val="323648"/>
              </a:solidFill>
              <a:highlight>
                <a:srgbClr val="FFFFFF"/>
              </a:highlight>
            </a:endParaRPr>
          </a:p>
          <a:p>
            <a:pPr marL="457200" lvl="0" indent="-355600" algn="l" rtl="0">
              <a:spcBef>
                <a:spcPts val="0"/>
              </a:spcBef>
              <a:spcAft>
                <a:spcPts val="0"/>
              </a:spcAft>
              <a:buClr>
                <a:srgbClr val="323648"/>
              </a:buClr>
              <a:buSzPts val="2000"/>
              <a:buChar char="●"/>
            </a:pPr>
            <a:r>
              <a:rPr lang="en" sz="2000">
                <a:solidFill>
                  <a:srgbClr val="323648"/>
                </a:solidFill>
                <a:highlight>
                  <a:srgbClr val="FFFFFF"/>
                </a:highlight>
                <a:latin typeface="Arial"/>
                <a:ea typeface="Arial"/>
                <a:cs typeface="Arial"/>
                <a:sym typeface="Arial"/>
              </a:rPr>
              <a:t>Handmade visualisations feel more ‘truthy.’</a:t>
            </a:r>
            <a:endParaRPr sz="2000">
              <a:solidFill>
                <a:srgbClr val="323648"/>
              </a:solidFill>
              <a:highlight>
                <a:srgbClr val="FFFFFF"/>
              </a:high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27"/>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3 Phases of Data Visualization</a:t>
            </a:r>
            <a:endParaRPr/>
          </a:p>
        </p:txBody>
      </p:sp>
      <p:sp>
        <p:nvSpPr>
          <p:cNvPr id="403" name="Google Shape;403;p27"/>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300"/>
              <a:t>Phase 1: General Structure</a:t>
            </a:r>
            <a:endParaRPr sz="2300"/>
          </a:p>
          <a:p>
            <a:pPr marL="0" lvl="0" indent="0" algn="l" rtl="0">
              <a:spcBef>
                <a:spcPts val="1200"/>
              </a:spcBef>
              <a:spcAft>
                <a:spcPts val="0"/>
              </a:spcAft>
              <a:buNone/>
            </a:pPr>
            <a:r>
              <a:rPr lang="en" sz="2300"/>
              <a:t>Phase 2: Singular Data Points</a:t>
            </a:r>
            <a:endParaRPr sz="2300"/>
          </a:p>
          <a:p>
            <a:pPr marL="0" lvl="0" indent="0" algn="l" rtl="0">
              <a:spcBef>
                <a:spcPts val="1200"/>
              </a:spcBef>
              <a:spcAft>
                <a:spcPts val="1200"/>
              </a:spcAft>
              <a:buNone/>
            </a:pPr>
            <a:r>
              <a:rPr lang="en" sz="2300"/>
              <a:t>Phase 3: Prototype</a:t>
            </a:r>
            <a:endParaRPr sz="23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28"/>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Phase 1: General Structure</a:t>
            </a:r>
            <a:endParaRPr/>
          </a:p>
        </p:txBody>
      </p:sp>
      <p:sp>
        <p:nvSpPr>
          <p:cNvPr id="409" name="Google Shape;409;p28"/>
          <p:cNvSpPr txBox="1">
            <a:spLocks noGrp="1"/>
          </p:cNvSpPr>
          <p:nvPr>
            <p:ph type="body" idx="1"/>
          </p:nvPr>
        </p:nvSpPr>
        <p:spPr>
          <a:xfrm>
            <a:off x="208000" y="1498075"/>
            <a:ext cx="3112800" cy="3404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900"/>
              <a:t>Phase 1 is about organizing the data into the categories and fields you will be using during the drawing process. Not so much using actual data. This allows you to think about the potential structure of the sketch.</a:t>
            </a:r>
            <a:endParaRPr sz="1900"/>
          </a:p>
        </p:txBody>
      </p:sp>
      <p:pic>
        <p:nvPicPr>
          <p:cNvPr id="410" name="Google Shape;410;p28"/>
          <p:cNvPicPr preferRelativeResize="0"/>
          <p:nvPr/>
        </p:nvPicPr>
        <p:blipFill>
          <a:blip r:embed="rId3">
            <a:alphaModFix/>
          </a:blip>
          <a:stretch>
            <a:fillRect/>
          </a:stretch>
        </p:blipFill>
        <p:spPr>
          <a:xfrm>
            <a:off x="3420050" y="1252375"/>
            <a:ext cx="5835701" cy="34041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29"/>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Phase 2: Singular Data Points</a:t>
            </a:r>
            <a:endParaRPr/>
          </a:p>
        </p:txBody>
      </p:sp>
      <p:sp>
        <p:nvSpPr>
          <p:cNvPr id="416" name="Google Shape;416;p29"/>
          <p:cNvSpPr txBox="1">
            <a:spLocks noGrp="1"/>
          </p:cNvSpPr>
          <p:nvPr>
            <p:ph type="body" idx="1"/>
          </p:nvPr>
        </p:nvSpPr>
        <p:spPr>
          <a:xfrm>
            <a:off x="313675" y="1597875"/>
            <a:ext cx="3216300" cy="3276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900"/>
              <a:t>Phase 2 is about deciding the shape, color, and structure of each data point. This gives a character to each type of data, and allows you to find the best way to express them.</a:t>
            </a:r>
            <a:endParaRPr sz="1900"/>
          </a:p>
        </p:txBody>
      </p:sp>
      <p:pic>
        <p:nvPicPr>
          <p:cNvPr id="417" name="Google Shape;417;p29"/>
          <p:cNvPicPr preferRelativeResize="0"/>
          <p:nvPr/>
        </p:nvPicPr>
        <p:blipFill>
          <a:blip r:embed="rId3">
            <a:alphaModFix/>
          </a:blip>
          <a:stretch>
            <a:fillRect/>
          </a:stretch>
        </p:blipFill>
        <p:spPr>
          <a:xfrm>
            <a:off x="3765074" y="1497025"/>
            <a:ext cx="5206501" cy="30974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sp>
        <p:nvSpPr>
          <p:cNvPr id="422" name="Google Shape;422;p30"/>
          <p:cNvSpPr txBox="1">
            <a:spLocks noGrp="1"/>
          </p:cNvSpPr>
          <p:nvPr>
            <p:ph type="title"/>
          </p:nvPr>
        </p:nvSpPr>
        <p:spPr>
          <a:xfrm>
            <a:off x="1146925" y="1483825"/>
            <a:ext cx="7030500" cy="33012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Just from these two phases, the designer is forced to think about the data in a way looking at the numbers does not ask them to.</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31"/>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Phase 3: Prototype</a:t>
            </a:r>
            <a:endParaRPr/>
          </a:p>
        </p:txBody>
      </p:sp>
      <p:sp>
        <p:nvSpPr>
          <p:cNvPr id="428" name="Google Shape;428;p31"/>
          <p:cNvSpPr txBox="1">
            <a:spLocks noGrp="1"/>
          </p:cNvSpPr>
          <p:nvPr>
            <p:ph type="body" idx="1"/>
          </p:nvPr>
        </p:nvSpPr>
        <p:spPr>
          <a:xfrm>
            <a:off x="250450" y="1530600"/>
            <a:ext cx="3138900" cy="32544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1700"/>
              <a:t>Phase 3 combines the structure and shape figured out in the previous steps into a prototype. The prototype could also be done digitally because the birds eye view nature of this process shines during the first 2 steps. Having done those steps, it's easy to craft the story benign told in the prototype. </a:t>
            </a:r>
            <a:endParaRPr sz="1700"/>
          </a:p>
        </p:txBody>
      </p:sp>
      <p:pic>
        <p:nvPicPr>
          <p:cNvPr id="429" name="Google Shape;429;p31"/>
          <p:cNvPicPr preferRelativeResize="0"/>
          <p:nvPr/>
        </p:nvPicPr>
        <p:blipFill>
          <a:blip r:embed="rId3">
            <a:alphaModFix/>
          </a:blip>
          <a:stretch>
            <a:fillRect/>
          </a:stretch>
        </p:blipFill>
        <p:spPr>
          <a:xfrm>
            <a:off x="3389300" y="1423150"/>
            <a:ext cx="5637375" cy="31585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32"/>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Final Quote</a:t>
            </a:r>
            <a:endParaRPr/>
          </a:p>
        </p:txBody>
      </p:sp>
      <p:sp>
        <p:nvSpPr>
          <p:cNvPr id="435" name="Google Shape;435;p32"/>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sz="1900"/>
              <a:t>“...when I am sketching to explore the dimensions of a dataset, I don’t have access to the actual data with my pen and paper, but only to it’s logical organizations, and this is an </a:t>
            </a:r>
            <a:r>
              <a:rPr lang="en" sz="1900" b="1"/>
              <a:t>invaluable asset to focus on the meaning of information, and not on numbers out of context</a:t>
            </a:r>
            <a:r>
              <a:rPr lang="en" sz="1900"/>
              <a:t>”.</a:t>
            </a:r>
            <a:endParaRPr sz="1900"/>
          </a:p>
          <a:p>
            <a:pPr marL="0" lvl="0" indent="0" algn="l" rtl="0">
              <a:spcBef>
                <a:spcPts val="1200"/>
              </a:spcBef>
              <a:spcAft>
                <a:spcPts val="0"/>
              </a:spcAft>
              <a:buNone/>
            </a:pPr>
            <a:endParaRPr/>
          </a:p>
          <a:p>
            <a:pPr marL="0" lvl="0" indent="0" algn="l" rtl="0">
              <a:spcBef>
                <a:spcPts val="1200"/>
              </a:spcBef>
              <a:spcAft>
                <a:spcPts val="12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15"/>
          <p:cNvSpPr txBox="1">
            <a:spLocks noGrp="1"/>
          </p:cNvSpPr>
          <p:nvPr>
            <p:ph type="title"/>
          </p:nvPr>
        </p:nvSpPr>
        <p:spPr>
          <a:xfrm>
            <a:off x="1205750" y="299700"/>
            <a:ext cx="472500" cy="4544100"/>
          </a:xfrm>
          <a:prstGeom prst="rect">
            <a:avLst/>
          </a:prstGeom>
          <a:solidFill>
            <a:srgbClr val="D9D9D9"/>
          </a:solidFill>
        </p:spPr>
        <p:txBody>
          <a:bodyPr spcFirstLastPara="1" wrap="square" lIns="91425" tIns="91425" rIns="91425" bIns="91425" anchor="t" anchorCtr="0">
            <a:normAutofit/>
          </a:bodyPr>
          <a:lstStyle/>
          <a:p>
            <a:pPr marL="0" lvl="0" indent="0" algn="l" rtl="0">
              <a:spcBef>
                <a:spcPts val="0"/>
              </a:spcBef>
              <a:spcAft>
                <a:spcPts val="0"/>
              </a:spcAft>
              <a:buNone/>
            </a:pPr>
            <a:r>
              <a:rPr lang="en" b="0"/>
              <a:t>What </a:t>
            </a:r>
            <a:r>
              <a:rPr lang="en" b="0">
                <a:solidFill>
                  <a:srgbClr val="000000"/>
                </a:solidFill>
              </a:rPr>
              <a:t>is</a:t>
            </a:r>
            <a:r>
              <a:rPr lang="en"/>
              <a:t> DATA</a:t>
            </a:r>
            <a:r>
              <a:rPr lang="en" b="0"/>
              <a:t>?</a:t>
            </a:r>
            <a:endParaRPr b="0"/>
          </a:p>
        </p:txBody>
      </p:sp>
      <p:sp>
        <p:nvSpPr>
          <p:cNvPr id="324" name="Google Shape;324;p15"/>
          <p:cNvSpPr txBox="1">
            <a:spLocks noGrp="1"/>
          </p:cNvSpPr>
          <p:nvPr>
            <p:ph type="body" idx="1"/>
          </p:nvPr>
        </p:nvSpPr>
        <p:spPr>
          <a:xfrm>
            <a:off x="2005100" y="283325"/>
            <a:ext cx="6329400" cy="4369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sz="2000"/>
          </a:p>
          <a:p>
            <a:pPr marL="0" lvl="0" indent="0" algn="l" rtl="0">
              <a:spcBef>
                <a:spcPts val="1200"/>
              </a:spcBef>
              <a:spcAft>
                <a:spcPts val="0"/>
              </a:spcAft>
              <a:buNone/>
            </a:pPr>
            <a:r>
              <a:rPr lang="en" sz="2000"/>
              <a:t>Data is collection of </a:t>
            </a:r>
            <a:r>
              <a:rPr lang="en" sz="2000" b="1"/>
              <a:t>facts</a:t>
            </a:r>
            <a:r>
              <a:rPr lang="en" sz="2000"/>
              <a:t>, such as </a:t>
            </a:r>
            <a:r>
              <a:rPr lang="en" sz="2000" b="1"/>
              <a:t>numbers</a:t>
            </a:r>
            <a:r>
              <a:rPr lang="en" sz="2000"/>
              <a:t>, </a:t>
            </a:r>
            <a:r>
              <a:rPr lang="en" sz="2000" b="1"/>
              <a:t>words</a:t>
            </a:r>
            <a:r>
              <a:rPr lang="en" sz="2000"/>
              <a:t>, </a:t>
            </a:r>
            <a:r>
              <a:rPr lang="en" sz="2000" b="1"/>
              <a:t>measurements</a:t>
            </a:r>
            <a:r>
              <a:rPr lang="en" sz="2000"/>
              <a:t>, </a:t>
            </a:r>
            <a:r>
              <a:rPr lang="en" sz="2000" b="1"/>
              <a:t>observations</a:t>
            </a:r>
            <a:r>
              <a:rPr lang="en" sz="2000"/>
              <a:t> or just </a:t>
            </a:r>
            <a:r>
              <a:rPr lang="en" sz="2000" b="1"/>
              <a:t>description</a:t>
            </a:r>
            <a:r>
              <a:rPr lang="en" sz="2000"/>
              <a:t> of things.</a:t>
            </a:r>
            <a:endParaRPr sz="2000"/>
          </a:p>
          <a:p>
            <a:pPr marL="0" lvl="0" indent="0" algn="l" rtl="0">
              <a:spcBef>
                <a:spcPts val="1200"/>
              </a:spcBef>
              <a:spcAft>
                <a:spcPts val="0"/>
              </a:spcAft>
              <a:buNone/>
            </a:pPr>
            <a:endParaRPr sz="2000"/>
          </a:p>
          <a:p>
            <a:pPr marL="457200" lvl="0" indent="-355600" algn="l" rtl="0">
              <a:spcBef>
                <a:spcPts val="1200"/>
              </a:spcBef>
              <a:spcAft>
                <a:spcPts val="0"/>
              </a:spcAft>
              <a:buSzPts val="2000"/>
              <a:buChar char="-"/>
            </a:pPr>
            <a:r>
              <a:rPr lang="en" sz="2000"/>
              <a:t>Qualitative data (Descriptive information)</a:t>
            </a:r>
            <a:endParaRPr sz="2000"/>
          </a:p>
          <a:p>
            <a:pPr marL="457200" lvl="0" indent="-355600" algn="l" rtl="0">
              <a:spcBef>
                <a:spcPts val="0"/>
              </a:spcBef>
              <a:spcAft>
                <a:spcPts val="0"/>
              </a:spcAft>
              <a:buSzPts val="2000"/>
              <a:buChar char="-"/>
            </a:pPr>
            <a:r>
              <a:rPr lang="en" sz="2000"/>
              <a:t>Quantitative data (Numerical information)</a:t>
            </a:r>
            <a:endParaRPr sz="2000"/>
          </a:p>
          <a:p>
            <a:pPr marL="0" lvl="0" indent="0" algn="ctr" rtl="0">
              <a:spcBef>
                <a:spcPts val="1200"/>
              </a:spcBef>
              <a:spcAft>
                <a:spcPts val="0"/>
              </a:spcAft>
              <a:buNone/>
            </a:pPr>
            <a:endParaRPr sz="2000"/>
          </a:p>
          <a:p>
            <a:pPr marL="0" lvl="0" indent="0" algn="ctr" rtl="0">
              <a:spcBef>
                <a:spcPts val="1200"/>
              </a:spcBef>
              <a:spcAft>
                <a:spcPts val="1200"/>
              </a:spcAft>
              <a:buNone/>
            </a:pPr>
            <a:r>
              <a:rPr lang="en" sz="2000" b="1"/>
              <a:t>EXAMPLE?</a:t>
            </a:r>
            <a:endParaRPr sz="2000" b="1"/>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33"/>
          <p:cNvSpPr txBox="1">
            <a:spLocks noGrp="1"/>
          </p:cNvSpPr>
          <p:nvPr>
            <p:ph type="ctrTitle"/>
          </p:nvPr>
        </p:nvSpPr>
        <p:spPr>
          <a:xfrm>
            <a:off x="824000" y="1723400"/>
            <a:ext cx="6720600" cy="18729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endParaRPr/>
          </a:p>
        </p:txBody>
      </p:sp>
      <p:sp>
        <p:nvSpPr>
          <p:cNvPr id="441" name="Google Shape;441;p33"/>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pic>
        <p:nvPicPr>
          <p:cNvPr id="442" name="Google Shape;442;p33"/>
          <p:cNvPicPr preferRelativeResize="0"/>
          <p:nvPr/>
        </p:nvPicPr>
        <p:blipFill>
          <a:blip r:embed="rId3">
            <a:alphaModFix/>
          </a:blip>
          <a:stretch>
            <a:fillRect/>
          </a:stretch>
        </p:blipFill>
        <p:spPr>
          <a:xfrm>
            <a:off x="-7399" y="0"/>
            <a:ext cx="9158748" cy="5143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800">
        <p14:gallery dir="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p34"/>
          <p:cNvSpPr txBox="1">
            <a:spLocks noGrp="1"/>
          </p:cNvSpPr>
          <p:nvPr>
            <p:ph type="title"/>
          </p:nvPr>
        </p:nvSpPr>
        <p:spPr>
          <a:xfrm>
            <a:off x="1303800" y="598575"/>
            <a:ext cx="7030500" cy="3086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Any suggestions are heartily welcome.</a:t>
            </a:r>
            <a:endParaRPr/>
          </a:p>
          <a:p>
            <a:pPr marL="0" lvl="0" indent="0" algn="l" rtl="0">
              <a:spcBef>
                <a:spcPts val="0"/>
              </a:spcBef>
              <a:spcAft>
                <a:spcPts val="0"/>
              </a:spcAft>
              <a:buNone/>
            </a:pPr>
            <a:r>
              <a:rPr lang="en"/>
              <a:t>Still have doubts? Ask!</a:t>
            </a:r>
            <a:endParaRPr/>
          </a:p>
        </p:txBody>
      </p:sp>
      <p:pic>
        <p:nvPicPr>
          <p:cNvPr id="448" name="Google Shape;448;p34"/>
          <p:cNvPicPr preferRelativeResize="0"/>
          <p:nvPr/>
        </p:nvPicPr>
        <p:blipFill>
          <a:blip r:embed="rId3">
            <a:alphaModFix/>
          </a:blip>
          <a:stretch>
            <a:fillRect/>
          </a:stretch>
        </p:blipFill>
        <p:spPr>
          <a:xfrm>
            <a:off x="2275825" y="1833450"/>
            <a:ext cx="4055176" cy="33100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pic>
        <p:nvPicPr>
          <p:cNvPr id="329" name="Google Shape;329;p16"/>
          <p:cNvPicPr preferRelativeResize="0"/>
          <p:nvPr/>
        </p:nvPicPr>
        <p:blipFill>
          <a:blip r:embed="rId3">
            <a:alphaModFix/>
          </a:blip>
          <a:stretch>
            <a:fillRect/>
          </a:stretch>
        </p:blipFill>
        <p:spPr>
          <a:xfrm>
            <a:off x="4468275" y="1802014"/>
            <a:ext cx="4395900" cy="2981886"/>
          </a:xfrm>
          <a:prstGeom prst="rect">
            <a:avLst/>
          </a:prstGeom>
          <a:noFill/>
          <a:ln>
            <a:noFill/>
          </a:ln>
          <a:effectLst>
            <a:outerShdw blurRad="57150" dist="19050" dir="5400000" algn="bl" rotWithShape="0">
              <a:srgbClr val="000000">
                <a:alpha val="50000"/>
              </a:srgbClr>
            </a:outerShdw>
          </a:effectLst>
        </p:spPr>
      </p:pic>
      <p:sp>
        <p:nvSpPr>
          <p:cNvPr id="330" name="Google Shape;330;p1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do you see when looking at this data?</a:t>
            </a:r>
            <a:endParaRPr/>
          </a:p>
        </p:txBody>
      </p:sp>
      <p:sp>
        <p:nvSpPr>
          <p:cNvPr id="331" name="Google Shape;331;p16"/>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32" name="Google Shape;332;p16"/>
          <p:cNvPicPr preferRelativeResize="0"/>
          <p:nvPr/>
        </p:nvPicPr>
        <p:blipFill>
          <a:blip r:embed="rId4">
            <a:alphaModFix/>
          </a:blip>
          <a:stretch>
            <a:fillRect/>
          </a:stretch>
        </p:blipFill>
        <p:spPr>
          <a:xfrm>
            <a:off x="549675" y="1645125"/>
            <a:ext cx="3918599" cy="3231450"/>
          </a:xfrm>
          <a:prstGeom prst="rect">
            <a:avLst/>
          </a:prstGeom>
          <a:noFill/>
          <a:ln>
            <a:noFill/>
          </a:ln>
        </p:spPr>
      </p:pic>
      <p:pic>
        <p:nvPicPr>
          <p:cNvPr id="333" name="Google Shape;333;p16"/>
          <p:cNvPicPr preferRelativeResize="0"/>
          <p:nvPr/>
        </p:nvPicPr>
        <p:blipFill rotWithShape="1">
          <a:blip r:embed="rId5">
            <a:alphaModFix/>
          </a:blip>
          <a:srcRect l="16662" t="40544" r="64311" b="28993"/>
          <a:stretch/>
        </p:blipFill>
        <p:spPr>
          <a:xfrm>
            <a:off x="3702137" y="2420475"/>
            <a:ext cx="1739726" cy="1566826"/>
          </a:xfrm>
          <a:prstGeom prst="rect">
            <a:avLst/>
          </a:prstGeom>
          <a:noFill/>
          <a:ln>
            <a:noFill/>
          </a:ln>
        </p:spPr>
      </p:pic>
      <p:sp>
        <p:nvSpPr>
          <p:cNvPr id="334" name="Google Shape;334;p16"/>
          <p:cNvSpPr txBox="1"/>
          <p:nvPr/>
        </p:nvSpPr>
        <p:spPr>
          <a:xfrm rot="-906187">
            <a:off x="3752927" y="2843180"/>
            <a:ext cx="1695982" cy="61580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800" b="1">
                <a:solidFill>
                  <a:srgbClr val="CC0000"/>
                </a:solidFill>
                <a:latin typeface="Nunito"/>
                <a:ea typeface="Nunito"/>
                <a:cs typeface="Nunito"/>
                <a:sym typeface="Nunito"/>
              </a:rPr>
              <a:t>BORING</a:t>
            </a:r>
            <a:endParaRPr sz="2800" b="1">
              <a:solidFill>
                <a:srgbClr val="CC0000"/>
              </a:solidFill>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17"/>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Numbers and Field Names</a:t>
            </a:r>
            <a:endParaRPr/>
          </a:p>
        </p:txBody>
      </p:sp>
      <p:sp>
        <p:nvSpPr>
          <p:cNvPr id="340" name="Google Shape;340;p17"/>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2000"/>
              <a:t>It's not easy understanding the data when you’re looking at the number of entries and field names. You might have a basic understanding but it's hard to really dig into the patterns of the data. The key to understanding lies in data visualization…</a:t>
            </a:r>
            <a:endParaRPr sz="20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18"/>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Data-Visualization</a:t>
            </a:r>
            <a:endParaRPr/>
          </a:p>
        </p:txBody>
      </p:sp>
      <p:sp>
        <p:nvSpPr>
          <p:cNvPr id="346" name="Google Shape;346;p18"/>
          <p:cNvSpPr txBox="1">
            <a:spLocks noGrp="1"/>
          </p:cNvSpPr>
          <p:nvPr>
            <p:ph type="body" idx="1"/>
          </p:nvPr>
        </p:nvSpPr>
        <p:spPr>
          <a:xfrm>
            <a:off x="1303800" y="1300950"/>
            <a:ext cx="77310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600"/>
              <a:t>Despite most people associating this word with heavy programming skills, complex softwares and huge numbers, a primary tool that data visualization designers use is sketching and drawing by hand.</a:t>
            </a:r>
            <a:endParaRPr sz="1600"/>
          </a:p>
          <a:p>
            <a:pPr marL="0" lvl="0" indent="0" algn="l" rtl="0">
              <a:spcBef>
                <a:spcPts val="1200"/>
              </a:spcBef>
              <a:spcAft>
                <a:spcPts val="1200"/>
              </a:spcAft>
              <a:buNone/>
            </a:pPr>
            <a:r>
              <a:rPr lang="en" sz="1600"/>
              <a:t>“They sketch with data to understand what is in the numbers and how to organize those quantities in a visual way to gain meaning out of it”.</a:t>
            </a:r>
            <a:endParaRPr sz="1600"/>
          </a:p>
        </p:txBody>
      </p:sp>
      <p:pic>
        <p:nvPicPr>
          <p:cNvPr id="347" name="Google Shape;347;p18"/>
          <p:cNvPicPr preferRelativeResize="0"/>
          <p:nvPr/>
        </p:nvPicPr>
        <p:blipFill>
          <a:blip r:embed="rId3">
            <a:alphaModFix/>
          </a:blip>
          <a:stretch>
            <a:fillRect/>
          </a:stretch>
        </p:blipFill>
        <p:spPr>
          <a:xfrm>
            <a:off x="2352825" y="2985500"/>
            <a:ext cx="4655549" cy="20909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pic>
        <p:nvPicPr>
          <p:cNvPr id="352" name="Google Shape;352;p19"/>
          <p:cNvPicPr preferRelativeResize="0"/>
          <p:nvPr/>
        </p:nvPicPr>
        <p:blipFill rotWithShape="1">
          <a:blip r:embed="rId3">
            <a:alphaModFix/>
          </a:blip>
          <a:srcRect l="24681" t="8439" b="5701"/>
          <a:stretch/>
        </p:blipFill>
        <p:spPr>
          <a:xfrm rot="-6328743">
            <a:off x="5964195" y="1932755"/>
            <a:ext cx="2624885" cy="2992315"/>
          </a:xfrm>
          <a:prstGeom prst="rect">
            <a:avLst/>
          </a:prstGeom>
          <a:noFill/>
          <a:ln>
            <a:noFill/>
          </a:ln>
        </p:spPr>
      </p:pic>
      <p:sp>
        <p:nvSpPr>
          <p:cNvPr id="353" name="Google Shape;353;p19"/>
          <p:cNvSpPr txBox="1">
            <a:spLocks noGrp="1"/>
          </p:cNvSpPr>
          <p:nvPr>
            <p:ph type="body" idx="1"/>
          </p:nvPr>
        </p:nvSpPr>
        <p:spPr>
          <a:xfrm>
            <a:off x="1292900" y="511400"/>
            <a:ext cx="7030500" cy="3869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sz="1800">
              <a:solidFill>
                <a:srgbClr val="323648"/>
              </a:solidFill>
              <a:highlight>
                <a:srgbClr val="FFFFFF"/>
              </a:highlight>
            </a:endParaRPr>
          </a:p>
          <a:p>
            <a:pPr marL="0" lvl="0" indent="0" algn="l" rtl="0">
              <a:spcBef>
                <a:spcPts val="1200"/>
              </a:spcBef>
              <a:spcAft>
                <a:spcPts val="0"/>
              </a:spcAft>
              <a:buNone/>
            </a:pPr>
            <a:r>
              <a:rPr lang="en" sz="2000">
                <a:solidFill>
                  <a:srgbClr val="323648"/>
                </a:solidFill>
                <a:highlight>
                  <a:srgbClr val="FFFFFF"/>
                </a:highlight>
              </a:rPr>
              <a:t>We live in a world where data visualisations are done through intricate code and graphic design. From Tableau to Datawrapper and Python and R, numerous possibilities exist for visualising compelling stories.</a:t>
            </a:r>
            <a:endParaRPr sz="2000">
              <a:solidFill>
                <a:srgbClr val="323648"/>
              </a:solidFill>
              <a:highlight>
                <a:srgbClr val="FFFFFF"/>
              </a:highlight>
            </a:endParaRPr>
          </a:p>
          <a:p>
            <a:pPr marL="0" lvl="0" indent="0" algn="l" rtl="0">
              <a:spcBef>
                <a:spcPts val="1200"/>
              </a:spcBef>
              <a:spcAft>
                <a:spcPts val="0"/>
              </a:spcAft>
              <a:buNone/>
            </a:pPr>
            <a:r>
              <a:rPr lang="en" sz="2400" b="1">
                <a:solidFill>
                  <a:srgbClr val="323648"/>
                </a:solidFill>
                <a:highlight>
                  <a:srgbClr val="FFFFFF"/>
                </a:highlight>
              </a:rPr>
              <a:t>But do you know?</a:t>
            </a:r>
            <a:r>
              <a:rPr lang="en" sz="2400">
                <a:solidFill>
                  <a:srgbClr val="323648"/>
                </a:solidFill>
                <a:highlight>
                  <a:srgbClr val="FFFFFF"/>
                </a:highlight>
              </a:rPr>
              <a:t> </a:t>
            </a:r>
            <a:endParaRPr sz="2400">
              <a:solidFill>
                <a:srgbClr val="323648"/>
              </a:solidFill>
              <a:highlight>
                <a:srgbClr val="FFFFFF"/>
              </a:highlight>
            </a:endParaRPr>
          </a:p>
          <a:p>
            <a:pPr marL="0" lvl="0" indent="0" algn="l" rtl="0">
              <a:spcBef>
                <a:spcPts val="1200"/>
              </a:spcBef>
              <a:spcAft>
                <a:spcPts val="1200"/>
              </a:spcAft>
              <a:buNone/>
            </a:pPr>
            <a:r>
              <a:rPr lang="en" sz="2000">
                <a:solidFill>
                  <a:srgbClr val="323648"/>
                </a:solidFill>
                <a:highlight>
                  <a:srgbClr val="FFFFFF"/>
                </a:highlight>
              </a:rPr>
              <a:t>In the beginning, all data visualisation was done by </a:t>
            </a:r>
            <a:r>
              <a:rPr lang="en" sz="2000" b="1">
                <a:solidFill>
                  <a:srgbClr val="323648"/>
                </a:solidFill>
                <a:highlight>
                  <a:srgbClr val="FFFFFF"/>
                </a:highlight>
              </a:rPr>
              <a:t>hand</a:t>
            </a:r>
            <a:r>
              <a:rPr lang="en" sz="2000">
                <a:solidFill>
                  <a:srgbClr val="323648"/>
                </a:solidFill>
                <a:highlight>
                  <a:srgbClr val="FFFFFF"/>
                </a:highlight>
              </a:rPr>
              <a:t>.</a:t>
            </a:r>
            <a:endParaRPr sz="20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20"/>
          <p:cNvSpPr txBox="1">
            <a:spLocks noGrp="1"/>
          </p:cNvSpPr>
          <p:nvPr>
            <p:ph type="body" idx="1"/>
          </p:nvPr>
        </p:nvSpPr>
        <p:spPr>
          <a:xfrm>
            <a:off x="1303800" y="722825"/>
            <a:ext cx="7030500" cy="3898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200"/>
              <a:t>Zillion years earlier…</a:t>
            </a:r>
            <a:endParaRPr sz="3200"/>
          </a:p>
          <a:p>
            <a:pPr marL="0" lvl="0" indent="0" algn="l" rtl="0">
              <a:spcBef>
                <a:spcPts val="1200"/>
              </a:spcBef>
              <a:spcAft>
                <a:spcPts val="0"/>
              </a:spcAft>
              <a:buNone/>
            </a:pPr>
            <a:endParaRPr sz="3200"/>
          </a:p>
          <a:p>
            <a:pPr marL="2743200" lvl="0" indent="457200" algn="l" rtl="0">
              <a:spcBef>
                <a:spcPts val="1200"/>
              </a:spcBef>
              <a:spcAft>
                <a:spcPts val="0"/>
              </a:spcAft>
              <a:buNone/>
            </a:pPr>
            <a:r>
              <a:rPr lang="en" sz="3200"/>
              <a:t>. </a:t>
            </a:r>
            <a:endParaRPr sz="3200"/>
          </a:p>
          <a:p>
            <a:pPr marL="0" lvl="0" indent="0" algn="l" rtl="0">
              <a:spcBef>
                <a:spcPts val="1200"/>
              </a:spcBef>
              <a:spcAft>
                <a:spcPts val="0"/>
              </a:spcAft>
              <a:buNone/>
            </a:pPr>
            <a:endParaRPr sz="3200"/>
          </a:p>
          <a:p>
            <a:pPr marL="3200400" lvl="0" indent="0" algn="l" rtl="0">
              <a:spcBef>
                <a:spcPts val="1200"/>
              </a:spcBef>
              <a:spcAft>
                <a:spcPts val="1200"/>
              </a:spcAft>
              <a:buNone/>
            </a:pPr>
            <a:r>
              <a:rPr lang="en" sz="2000"/>
              <a:t>Maybe few hundred years ago :)</a:t>
            </a:r>
            <a:endParaRPr sz="2000"/>
          </a:p>
        </p:txBody>
      </p:sp>
      <p:sp>
        <p:nvSpPr>
          <p:cNvPr id="359" name="Google Shape;359;p20"/>
          <p:cNvSpPr/>
          <p:nvPr/>
        </p:nvSpPr>
        <p:spPr>
          <a:xfrm>
            <a:off x="3279925" y="2404100"/>
            <a:ext cx="993900" cy="434700"/>
          </a:xfrm>
          <a:prstGeom prst="rightArrow">
            <a:avLst>
              <a:gd name="adj1" fmla="val 50000"/>
              <a:gd name="adj2" fmla="val 50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21"/>
          <p:cNvSpPr txBox="1">
            <a:spLocks noGrp="1"/>
          </p:cNvSpPr>
          <p:nvPr>
            <p:ph type="body" idx="1"/>
          </p:nvPr>
        </p:nvSpPr>
        <p:spPr>
          <a:xfrm>
            <a:off x="1303800" y="799825"/>
            <a:ext cx="1858500" cy="3731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2000">
                <a:solidFill>
                  <a:srgbClr val="323648"/>
                </a:solidFill>
                <a:highlight>
                  <a:srgbClr val="FFFFFF"/>
                </a:highlight>
              </a:rPr>
              <a:t>Close up on Atlanta University's "City and Rural Population. 1890" data visualisation by W. E. B. Du Bois</a:t>
            </a:r>
            <a:endParaRPr sz="2000"/>
          </a:p>
        </p:txBody>
      </p:sp>
      <p:pic>
        <p:nvPicPr>
          <p:cNvPr id="365" name="Google Shape;365;p21"/>
          <p:cNvPicPr preferRelativeResize="0"/>
          <p:nvPr/>
        </p:nvPicPr>
        <p:blipFill>
          <a:blip r:embed="rId3">
            <a:alphaModFix/>
          </a:blip>
          <a:stretch>
            <a:fillRect/>
          </a:stretch>
        </p:blipFill>
        <p:spPr>
          <a:xfrm>
            <a:off x="3383875" y="132275"/>
            <a:ext cx="5635726" cy="487892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5000">
        <p14:flip dir="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22"/>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Drawing in visualization</a:t>
            </a:r>
            <a:endParaRPr/>
          </a:p>
        </p:txBody>
      </p:sp>
      <p:sp>
        <p:nvSpPr>
          <p:cNvPr id="371" name="Google Shape;371;p22"/>
          <p:cNvSpPr txBox="1">
            <a:spLocks noGrp="1"/>
          </p:cNvSpPr>
          <p:nvPr>
            <p:ph type="body" idx="1"/>
          </p:nvPr>
        </p:nvSpPr>
        <p:spPr>
          <a:xfrm>
            <a:off x="1303800" y="1499450"/>
            <a:ext cx="7030500" cy="31272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1200"/>
              </a:spcAft>
              <a:buNone/>
            </a:pPr>
            <a:r>
              <a:rPr lang="en" sz="2000"/>
              <a:t>Drawing is a medium for observing, representing, thinking, visualizing, and conveying design ideas. It is based on the belief that drawing is essential to the design process. Drawing by hand is emphasized since it is the most natural and direct way we have of expressing our visual thoughts and perceptions. Drawing's tactile nature helps us learn spatial concepts and the crucial capacity to think and envision in three dimensions in direct response to our visual thoughts and sensations.</a:t>
            </a:r>
            <a:endParaRPr sz="2000"/>
          </a:p>
        </p:txBody>
      </p:sp>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831</Words>
  <Application>Microsoft Office PowerPoint</Application>
  <PresentationFormat>On-screen Show (16:9)</PresentationFormat>
  <Paragraphs>55</Paragraphs>
  <Slides>21</Slides>
  <Notes>21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Nunito</vt:lpstr>
      <vt:lpstr>Maven Pro</vt:lpstr>
      <vt:lpstr>Arial</vt:lpstr>
      <vt:lpstr>Momentum</vt:lpstr>
      <vt:lpstr>Sketching with Data Opens the Mind’s Eye </vt:lpstr>
      <vt:lpstr>What is DATA?</vt:lpstr>
      <vt:lpstr>What do you see when looking at this data?</vt:lpstr>
      <vt:lpstr>Numbers and Field Names</vt:lpstr>
      <vt:lpstr>Data-Visualization</vt:lpstr>
      <vt:lpstr>PowerPoint Presentation</vt:lpstr>
      <vt:lpstr>PowerPoint Presentation</vt:lpstr>
      <vt:lpstr>PowerPoint Presentation</vt:lpstr>
      <vt:lpstr>Drawing in visualization</vt:lpstr>
      <vt:lpstr>Infographic Designers’ Sketchbooks</vt:lpstr>
      <vt:lpstr>PowerPoint Presentation</vt:lpstr>
      <vt:lpstr>When exactly does drawing become design?</vt:lpstr>
      <vt:lpstr>Is digital drawing better?</vt:lpstr>
      <vt:lpstr>3 Phases of Data Visualization</vt:lpstr>
      <vt:lpstr>Phase 1: General Structure</vt:lpstr>
      <vt:lpstr>Phase 2: Singular Data Points</vt:lpstr>
      <vt:lpstr>Just from these two phases, the designer is forced to think about the data in a way looking at the numbers does not ask them to.</vt:lpstr>
      <vt:lpstr>Phase 3: Prototype</vt:lpstr>
      <vt:lpstr>Final Quote</vt:lpstr>
      <vt:lpstr>PowerPoint Presentation</vt:lpstr>
      <vt:lpstr>Any suggestions are heartily welcome. Still have doubts? Ask!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Sketching with Data Opens the Mind’s Eye </dc:title>
  <cp:lastModifiedBy>Akshat Baranwal</cp:lastModifiedBy>
  <cp:revision>1</cp:revision>
  <dcterms:modified xsi:type="dcterms:W3CDTF">2023-01-21T00:10:38Z</dcterms:modified>
</cp:coreProperties>
</file>